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4" r:id="rId3"/>
    <p:sldId id="321" r:id="rId4"/>
    <p:sldId id="310" r:id="rId5"/>
    <p:sldId id="313" r:id="rId6"/>
    <p:sldId id="309" r:id="rId7"/>
    <p:sldId id="297" r:id="rId8"/>
    <p:sldId id="281" r:id="rId9"/>
    <p:sldId id="294" r:id="rId10"/>
    <p:sldId id="315" r:id="rId11"/>
    <p:sldId id="263" r:id="rId12"/>
    <p:sldId id="269" r:id="rId13"/>
    <p:sldId id="284" r:id="rId14"/>
    <p:sldId id="291" r:id="rId15"/>
    <p:sldId id="274" r:id="rId16"/>
    <p:sldId id="275" r:id="rId17"/>
    <p:sldId id="311" r:id="rId18"/>
    <p:sldId id="312" r:id="rId19"/>
    <p:sldId id="320" r:id="rId20"/>
    <p:sldId id="271" r:id="rId21"/>
    <p:sldId id="319" r:id="rId22"/>
    <p:sldId id="318" r:id="rId23"/>
    <p:sldId id="323" r:id="rId24"/>
    <p:sldId id="316" r:id="rId25"/>
    <p:sldId id="322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2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1031-CD63-439B-A279-BBCDE0096CB2}" type="datetimeFigureOut">
              <a:rPr lang="en-US" smtClean="0"/>
              <a:pPr/>
              <a:t>10/24/2007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0263-5382-494A-BBC8-82BA81607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ke.bmp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30375" y="0"/>
            <a:ext cx="5683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the_%28Stieler_1828%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0" y="0"/>
            <a:ext cx="56159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par_David_Friedrich_023 chalk cliffs on ruge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97302"/>
            <a:ext cx="4495800" cy="566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aspar_David_Friedrich_032 wanderer above the sea of fog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495800" y="0"/>
            <a:ext cx="4648200" cy="591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iedrich-Cloiste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42173" y="1752600"/>
            <a:ext cx="460182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ri_crosstre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7800"/>
            <a:ext cx="4495799" cy="3994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B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87525" y="0"/>
            <a:ext cx="5568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d_fo6ag beethove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19263" y="0"/>
            <a:ext cx="5703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cisco_de_Goya_y_Lucientes_054 royal famil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962400" y="1295400"/>
            <a:ext cx="5181600" cy="432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oya mariana-waldstein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381000"/>
            <a:ext cx="3927123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ciscogoya-theColossu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809012" y="533400"/>
            <a:ext cx="5334988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oya_-_Saturno_devorando_a_su_hijo.jpg"/>
          <p:cNvPicPr>
            <a:picLocks noChangeAspect="1"/>
          </p:cNvPicPr>
          <p:nvPr/>
        </p:nvPicPr>
        <p:blipFill>
          <a:blip r:embed="rId3"/>
          <a:srcRect r="2017" b="2222"/>
          <a:stretch>
            <a:fillRect/>
          </a:stretch>
        </p:blipFill>
        <p:spPr>
          <a:xfrm>
            <a:off x="-1" y="0"/>
            <a:ext cx="38193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Owner.YOUR-0944CBA8B9\My Documents\History of European Civilization II fall 06\coo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0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Documents and Settings\Owner.YOUR-0944CBA8B9\My Documents\History of European Civilization II fall 06\Washington-Irving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0"/>
            <a:ext cx="3746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Owner.YOUR-0944CBA8B9\My Documents\J\William Cullen Bryant morse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743200"/>
            <a:ext cx="3365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Owner.YOUR-0944CBA8B9\My Documents\U.S. History Spring 06\Cole Kaaterskill 1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811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%C3%A9odore_G%C3%A9ricault_-_Le_Radeau_de_la_M%C3%A9d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339"/>
            <a:ext cx="9144000" cy="6199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STMARY strawberry h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29" y="0"/>
            <a:ext cx="6820371" cy="4419600"/>
          </a:xfrm>
          <a:prstGeom prst="rect">
            <a:avLst/>
          </a:prstGeom>
        </p:spPr>
      </p:pic>
      <p:pic>
        <p:nvPicPr>
          <p:cNvPr id="2" name="Picture 1" descr="walpole-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6716"/>
            <a:ext cx="3352800" cy="41012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g%C3%A8ne_Delacroix_-_La_libert%C3%A9_guidant_le_peupl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7988" y="0"/>
            <a:ext cx="8328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_pinacoteca_la-tour_maurice-quentin_jean-jacques_rousse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36" y="1"/>
            <a:ext cx="54678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08" y="1828800"/>
            <a:ext cx="4967492" cy="5029200"/>
          </a:xfrm>
          <a:prstGeom prst="rect">
            <a:avLst/>
          </a:prstGeom>
        </p:spPr>
      </p:pic>
      <p:pic>
        <p:nvPicPr>
          <p:cNvPr id="3" name="Picture 2" descr="rococo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089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_of_moliere_jean_francois_de_troy_c1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9" y="0"/>
            <a:ext cx="85511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roth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0"/>
            <a:ext cx="88468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gonard good m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453889" cy="5334000"/>
          </a:xfrm>
          <a:prstGeom prst="rect">
            <a:avLst/>
          </a:prstGeom>
        </p:spPr>
      </p:pic>
      <p:pic>
        <p:nvPicPr>
          <p:cNvPr id="3" name="Picture 2" descr="The Visit to the Nanny fragon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6482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5 Sir Walter Sco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87" y="0"/>
            <a:ext cx="479322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%20distr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543300"/>
          </a:xfrm>
          <a:prstGeom prst="rect">
            <a:avLst/>
          </a:prstGeom>
        </p:spPr>
      </p:pic>
      <p:pic>
        <p:nvPicPr>
          <p:cNvPr id="3" name="Picture 2" descr="lake-distric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0"/>
            <a:ext cx="5080000" cy="3810000"/>
          </a:xfrm>
          <a:prstGeom prst="rect">
            <a:avLst/>
          </a:prstGeom>
        </p:spPr>
      </p:pic>
      <p:pic>
        <p:nvPicPr>
          <p:cNvPr id="4" name="Picture 3" descr="wordswor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919" y="3276600"/>
            <a:ext cx="2861081" cy="3581400"/>
          </a:xfrm>
          <a:prstGeom prst="rect">
            <a:avLst/>
          </a:prstGeom>
        </p:spPr>
      </p:pic>
      <p:pic>
        <p:nvPicPr>
          <p:cNvPr id="5" name="Picture 4" descr="st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277817"/>
            <a:ext cx="3276600" cy="3580183"/>
          </a:xfrm>
          <a:prstGeom prst="rect">
            <a:avLst/>
          </a:prstGeom>
        </p:spPr>
      </p:pic>
      <p:pic>
        <p:nvPicPr>
          <p:cNvPr id="7" name="Picture 6" descr="William_Blake_by_Thomas_Phillip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0645" y="3573474"/>
            <a:ext cx="2529155" cy="328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yronacadem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73263" y="0"/>
            <a:ext cx="5195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MaryS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67000"/>
            <a:ext cx="3383313" cy="4191000"/>
          </a:xfrm>
          <a:prstGeom prst="rect">
            <a:avLst/>
          </a:prstGeom>
        </p:spPr>
      </p:pic>
      <p:pic>
        <p:nvPicPr>
          <p:cNvPr id="3" name="Picture 2" descr="IIA2 percy shell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485" y="2667000"/>
            <a:ext cx="3266515" cy="4191000"/>
          </a:xfrm>
          <a:prstGeom prst="rect">
            <a:avLst/>
          </a:prstGeom>
        </p:spPr>
      </p:pic>
      <p:pic>
        <p:nvPicPr>
          <p:cNvPr id="5" name="Picture 4" descr="Frankenstein_1831_inside-cov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898" y="3657600"/>
            <a:ext cx="1994916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cient of Days by William Bl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038600" cy="5749871"/>
          </a:xfrm>
          <a:prstGeom prst="rect">
            <a:avLst/>
          </a:prstGeom>
        </p:spPr>
      </p:pic>
      <p:pic>
        <p:nvPicPr>
          <p:cNvPr id="3" name="Picture 2" descr="And God Created Adam by William Blake 17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28" y="2743200"/>
            <a:ext cx="507517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isburyCathedralfromtheBishopGrounds18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62200" y="0"/>
            <a:ext cx="4530725" cy="348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onstables_The_Hay_Wain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30171" y="3505200"/>
            <a:ext cx="4780229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-canal venice turner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09800" y="0"/>
            <a:ext cx="4800600" cy="349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ransept of Ewenny Priory, Glamorganshire by J. M. W. Turner, c. 17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25240"/>
            <a:ext cx="4648200" cy="33327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-steam-spee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1588"/>
            <a:ext cx="4495800" cy="337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F-%20joseph-w-turner-la-moerte-su-di-un-cavallo-pallido-183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514600" y="3429621"/>
            <a:ext cx="4381500" cy="342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Anadio</dc:creator>
  <cp:lastModifiedBy>Anthony Anadio</cp:lastModifiedBy>
  <cp:revision>12</cp:revision>
  <dcterms:created xsi:type="dcterms:W3CDTF">2007-10-20T14:57:12Z</dcterms:created>
  <dcterms:modified xsi:type="dcterms:W3CDTF">2007-10-25T02:56:34Z</dcterms:modified>
</cp:coreProperties>
</file>